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A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1. 4. 2017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1. 4. 2017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1. 4. 2017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1. 4. 2017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1. 4. 2017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1. 4. 2017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1. 4. 2017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1. 4. 2017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1. 4. 2017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D32-E8E9-4F27-B779-91926B9D083C}" type="datetimeFigureOut">
              <a:rPr lang="sk-SK" smtClean="0"/>
              <a:pPr/>
              <a:t>1. 4. 2017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84EBD32-E8E9-4F27-B779-91926B9D083C}" type="datetimeFigureOut">
              <a:rPr lang="sk-SK" smtClean="0"/>
              <a:pPr/>
              <a:t>1. 4. 2017</a:t>
            </a:fld>
            <a:endParaRPr lang="sk-SK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84EBD32-E8E9-4F27-B779-91926B9D083C}" type="datetimeFigureOut">
              <a:rPr lang="sk-SK" smtClean="0"/>
              <a:pPr/>
              <a:t>1. 4. 2017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83C6509-D3F7-4664-881C-18E14923A1F7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A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-32" y="0"/>
            <a:ext cx="9144032" cy="513053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6" name="Obrázek 15" descr="paj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071678"/>
            <a:ext cx="3312631" cy="3095250"/>
          </a:xfrm>
          <a:prstGeom prst="rect">
            <a:avLst/>
          </a:prstGeom>
        </p:spPr>
      </p:pic>
      <p:cxnSp>
        <p:nvCxnSpPr>
          <p:cNvPr id="10" name="Přímá spojovací čára 9"/>
          <p:cNvCxnSpPr/>
          <p:nvPr/>
        </p:nvCxnSpPr>
        <p:spPr>
          <a:xfrm>
            <a:off x="32" y="5143512"/>
            <a:ext cx="9144000" cy="1588"/>
          </a:xfrm>
          <a:prstGeom prst="line">
            <a:avLst/>
          </a:prstGeom>
          <a:ln w="381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Nadpis 1"/>
          <p:cNvSpPr txBox="1">
            <a:spLocks/>
          </p:cNvSpPr>
          <p:nvPr/>
        </p:nvSpPr>
        <p:spPr>
          <a:xfrm>
            <a:off x="4071934" y="785794"/>
            <a:ext cx="4386266" cy="1001846"/>
          </a:xfrm>
          <a:prstGeom prst="rect">
            <a:avLst/>
          </a:prstGeom>
        </p:spPr>
        <p:txBody>
          <a:bodyPr vert="horz" lIns="91440" tIns="0" rIns="45720" bIns="0" rtlCol="0" anchor="t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Lampášik</a:t>
            </a:r>
            <a:endParaRPr kumimoji="0" lang="sk-SK" sz="8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57364"/>
            <a:ext cx="9144000" cy="5000636"/>
          </a:xfrm>
        </p:spPr>
        <p:txBody>
          <a:bodyPr anchor="ctr">
            <a:normAutofit/>
          </a:bodyPr>
          <a:lstStyle/>
          <a:p>
            <a:pPr marL="1033272" indent="-914400" algn="ctr">
              <a:buNone/>
            </a:pPr>
            <a:r>
              <a:rPr lang="sk-SK" sz="5000" smtClean="0">
                <a:solidFill>
                  <a:schemeClr val="bg1"/>
                </a:solidFill>
              </a:rPr>
              <a:t>1. </a:t>
            </a:r>
          </a:p>
          <a:p>
            <a:pPr marL="1033272" indent="-914400" algn="ctr">
              <a:buNone/>
            </a:pPr>
            <a:r>
              <a:rPr lang="sk-SK" sz="5000" smtClean="0">
                <a:solidFill>
                  <a:schemeClr val="bg1"/>
                </a:solidFill>
              </a:rPr>
              <a:t>Na nebi je mesiačik,</a:t>
            </a:r>
          </a:p>
          <a:p>
            <a:pPr marL="1033272" indent="-914400" algn="ctr">
              <a:buNone/>
            </a:pPr>
            <a:r>
              <a:rPr lang="sk-SK" sz="5000" smtClean="0">
                <a:solidFill>
                  <a:schemeClr val="bg1"/>
                </a:solidFill>
              </a:rPr>
              <a:t>tak ho stvoril Pán Ježiš.</a:t>
            </a:r>
          </a:p>
          <a:p>
            <a:pPr marL="1033272" indent="-914400" algn="ctr">
              <a:buNone/>
            </a:pPr>
            <a:r>
              <a:rPr lang="sk-SK" sz="5000" smtClean="0">
                <a:solidFill>
                  <a:schemeClr val="bg1"/>
                </a:solidFill>
              </a:rPr>
              <a:t>Slniečko mu svetlo dá,</a:t>
            </a:r>
          </a:p>
          <a:p>
            <a:pPr marL="1033272" indent="-914400" algn="ctr">
              <a:buNone/>
            </a:pPr>
            <a:r>
              <a:rPr lang="sk-SK" sz="5000" smtClean="0">
                <a:solidFill>
                  <a:schemeClr val="bg1"/>
                </a:solidFill>
              </a:rPr>
              <a:t>v noci ľuďom svietiť má.</a:t>
            </a:r>
            <a:endParaRPr lang="sk-SK" sz="5000" dirty="0" smtClean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57364"/>
            <a:ext cx="9144000" cy="5000636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sk-SK" sz="5000" smtClean="0">
                <a:solidFill>
                  <a:schemeClr val="bg1"/>
                </a:solidFill>
              </a:rPr>
              <a:t>Svieti nocou mesiačik,</a:t>
            </a:r>
          </a:p>
          <a:p>
            <a:pPr algn="ctr">
              <a:buNone/>
            </a:pPr>
            <a:r>
              <a:rPr lang="sk-SK" sz="5000" smtClean="0">
                <a:solidFill>
                  <a:schemeClr val="bg1"/>
                </a:solidFill>
              </a:rPr>
              <a:t>počuje môj zo sna vzdych.</a:t>
            </a:r>
          </a:p>
          <a:p>
            <a:pPr algn="ctr">
              <a:buNone/>
            </a:pPr>
            <a:r>
              <a:rPr lang="sk-SK" sz="5000" smtClean="0">
                <a:solidFill>
                  <a:schemeClr val="bg1"/>
                </a:solidFill>
              </a:rPr>
              <a:t>Pláva tíško nočnou tmou</a:t>
            </a:r>
          </a:p>
          <a:p>
            <a:pPr algn="ctr">
              <a:buNone/>
            </a:pPr>
            <a:r>
              <a:rPr lang="sk-SK" sz="5000" smtClean="0">
                <a:solidFill>
                  <a:schemeClr val="bg1"/>
                </a:solidFill>
              </a:rPr>
              <a:t>a mnohých dovedie domov.</a:t>
            </a:r>
            <a:endParaRPr lang="sk-SK" sz="5000" dirty="0" smtClean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57364"/>
            <a:ext cx="9144000" cy="5000636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sk-SK" sz="5000" smtClean="0">
                <a:solidFill>
                  <a:schemeClr val="bg1"/>
                </a:solidFill>
              </a:rPr>
              <a:t>2.</a:t>
            </a:r>
          </a:p>
          <a:p>
            <a:pPr algn="ctr">
              <a:buNone/>
            </a:pPr>
            <a:r>
              <a:rPr lang="sk-SK" sz="5000" smtClean="0">
                <a:solidFill>
                  <a:schemeClr val="bg1"/>
                </a:solidFill>
              </a:rPr>
              <a:t>Chcem byť ako mesiačik,</a:t>
            </a:r>
          </a:p>
          <a:p>
            <a:pPr algn="ctr">
              <a:buNone/>
            </a:pPr>
            <a:r>
              <a:rPr lang="sk-SK" sz="5000" smtClean="0">
                <a:solidFill>
                  <a:schemeClr val="bg1"/>
                </a:solidFill>
              </a:rPr>
              <a:t>slniečkom je Pán Ježiš.</a:t>
            </a:r>
          </a:p>
          <a:p>
            <a:pPr algn="ctr">
              <a:buNone/>
            </a:pPr>
            <a:r>
              <a:rPr lang="sk-SK" sz="5000" smtClean="0">
                <a:solidFill>
                  <a:schemeClr val="bg1"/>
                </a:solidFill>
              </a:rPr>
              <a:t>Z neho svetlo môžem mať,</a:t>
            </a:r>
          </a:p>
          <a:p>
            <a:pPr algn="ctr">
              <a:buNone/>
            </a:pPr>
            <a:r>
              <a:rPr lang="sk-SK" sz="5000" smtClean="0">
                <a:solidFill>
                  <a:schemeClr val="bg1"/>
                </a:solidFill>
              </a:rPr>
              <a:t>iným kúsok lásky dať.</a:t>
            </a:r>
            <a:endParaRPr lang="sk-SK" sz="5000" dirty="0" smtClean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1428736"/>
          </a:xfrm>
          <a:prstGeom prst="rect">
            <a:avLst/>
          </a:prstGeom>
          <a:solidFill>
            <a:srgbClr val="F4A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57364"/>
            <a:ext cx="9144000" cy="5000636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sk-SK" sz="5000" smtClean="0">
                <a:solidFill>
                  <a:schemeClr val="bg1"/>
                </a:solidFill>
              </a:rPr>
              <a:t>Svieť do tmy môj </a:t>
            </a:r>
            <a:r>
              <a:rPr lang="sk-SK" sz="5000" smtClean="0">
                <a:solidFill>
                  <a:schemeClr val="bg1"/>
                </a:solidFill>
              </a:rPr>
              <a:t>lampášik</a:t>
            </a:r>
            <a:endParaRPr lang="sk-SK" sz="5000" smtClean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sk-SK" sz="5000" smtClean="0">
                <a:solidFill>
                  <a:schemeClr val="bg1"/>
                </a:solidFill>
              </a:rPr>
              <a:t>- tak prikázal Pán Ježiš.</a:t>
            </a:r>
          </a:p>
          <a:p>
            <a:pPr algn="ctr">
              <a:buFontTx/>
              <a:buChar char="-"/>
            </a:pPr>
            <a:r>
              <a:rPr lang="sk-SK" sz="5000" smtClean="0">
                <a:solidFill>
                  <a:schemeClr val="bg1"/>
                </a:solidFill>
              </a:rPr>
              <a:t>Chcem svetlo lásky rozdávať,</a:t>
            </a:r>
          </a:p>
          <a:p>
            <a:pPr algn="ctr">
              <a:buFontTx/>
              <a:buChar char="-"/>
            </a:pPr>
            <a:r>
              <a:rPr lang="sk-SK" sz="5000" smtClean="0">
                <a:solidFill>
                  <a:schemeClr val="bg1"/>
                </a:solidFill>
              </a:rPr>
              <a:t>aj vám dnes z neho kúsok dať.</a:t>
            </a:r>
            <a:endParaRPr lang="sk-SK" sz="5000" dirty="0" smtClean="0">
              <a:solidFill>
                <a:schemeClr val="bg1"/>
              </a:solidFill>
            </a:endParaRPr>
          </a:p>
        </p:txBody>
      </p:sp>
      <p:pic>
        <p:nvPicPr>
          <p:cNvPr id="9" name="Obrázek 8" descr="orchester+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877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dsš">
      <a:dk1>
        <a:srgbClr val="F4A300"/>
      </a:dk1>
      <a:lt1>
        <a:sysClr val="window" lastClr="FFFFFF"/>
      </a:lt1>
      <a:dk2>
        <a:srgbClr val="BC7D00"/>
      </a:dk2>
      <a:lt2>
        <a:srgbClr val="D4D4D6"/>
      </a:lt2>
      <a:accent1>
        <a:srgbClr val="F4A3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dsš">
      <a:majorFont>
        <a:latin typeface="cinnamon cake"/>
        <a:ea typeface=""/>
        <a:cs typeface=""/>
      </a:majorFont>
      <a:minorFont>
        <a:latin typeface="Corbel"/>
        <a:ea typeface=""/>
        <a:cs typeface="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Words>91</Words>
  <Application>Microsoft Office PowerPoint</Application>
  <PresentationFormat>Předvádění na obrazovce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Modul</vt:lpstr>
      <vt:lpstr>Snímek 1</vt:lpstr>
      <vt:lpstr>Snímek 2</vt:lpstr>
      <vt:lpstr>Snímek 3</vt:lpstr>
      <vt:lpstr>Snímek 4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Detská sobotná škola</dc:title>
  <dc:creator>wetu</dc:creator>
  <cp:lastModifiedBy>wetu</cp:lastModifiedBy>
  <cp:revision>34</cp:revision>
  <dcterms:created xsi:type="dcterms:W3CDTF">2015-11-04T19:53:41Z</dcterms:created>
  <dcterms:modified xsi:type="dcterms:W3CDTF">2017-04-01T09:30:44Z</dcterms:modified>
</cp:coreProperties>
</file>