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EBD32-E8E9-4F27-B779-91926B9D083C}" type="datetimeFigureOut">
              <a:rPr lang="sk-SK" smtClean="0"/>
              <a:pPr/>
              <a:t>1. 4. 2017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2" y="0"/>
            <a:ext cx="9144032" cy="5130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ek 15" descr="pa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312631" cy="3095250"/>
          </a:xfrm>
          <a:prstGeom prst="rect">
            <a:avLst/>
          </a:prstGeom>
        </p:spPr>
      </p:pic>
      <p:cxnSp>
        <p:nvCxnSpPr>
          <p:cNvPr id="10" name="Přímá spojovací čára 9"/>
          <p:cNvCxnSpPr/>
          <p:nvPr/>
        </p:nvCxnSpPr>
        <p:spPr>
          <a:xfrm>
            <a:off x="32" y="5143512"/>
            <a:ext cx="914400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4071934" y="785794"/>
            <a:ext cx="4386266" cy="100184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Lampášik</a:t>
            </a:r>
            <a:endParaRPr kumimoji="0" lang="sk-SK" sz="8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 anchor="ctr">
            <a:normAutofit/>
          </a:bodyPr>
          <a:lstStyle/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1. </a:t>
            </a:r>
          </a:p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Na nebi je mesiačik,</a:t>
            </a:r>
          </a:p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tak ho stvoril Pán Ježiš.</a:t>
            </a:r>
          </a:p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Slniečko mu svetlo dá,</a:t>
            </a:r>
          </a:p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v noci ľuďom svietiť má.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Svieti nocou mesiačik,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počuje môj zo sna vzdych.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Pláva tíško nočnou tmou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a mnohých dovedie domov.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2.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Chcem byť ako mesiačik,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slniečkom je Pán Ježiš.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Z neho svetlo môžem mať,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iným kúsok lásky dať.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Svieť do tmy môj </a:t>
            </a:r>
            <a:r>
              <a:rPr lang="sk-SK" sz="5000" smtClean="0">
                <a:solidFill>
                  <a:schemeClr val="bg1"/>
                </a:solidFill>
              </a:rPr>
              <a:t>lampášik</a:t>
            </a:r>
            <a:endParaRPr lang="sk-SK" sz="500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sk-SK" sz="5000" smtClean="0">
                <a:solidFill>
                  <a:schemeClr val="bg1"/>
                </a:solidFill>
              </a:rPr>
              <a:t>- tak prikázal Pán Ježiš.</a:t>
            </a:r>
          </a:p>
          <a:p>
            <a:pPr algn="ctr">
              <a:buFontTx/>
              <a:buChar char="-"/>
            </a:pPr>
            <a:r>
              <a:rPr lang="sk-SK" sz="5000" smtClean="0">
                <a:solidFill>
                  <a:schemeClr val="bg1"/>
                </a:solidFill>
              </a:rPr>
              <a:t>Chcem svetlo lásky rozdávať,</a:t>
            </a:r>
          </a:p>
          <a:p>
            <a:pPr algn="ctr">
              <a:buFontTx/>
              <a:buChar char="-"/>
            </a:pPr>
            <a:r>
              <a:rPr lang="sk-SK" sz="5000" smtClean="0">
                <a:solidFill>
                  <a:schemeClr val="bg1"/>
                </a:solidFill>
              </a:rPr>
              <a:t>aj vám dnes z neho kúsok dať.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dsš">
      <a:dk1>
        <a:srgbClr val="F4A300"/>
      </a:dk1>
      <a:lt1>
        <a:sysClr val="window" lastClr="FFFFFF"/>
      </a:lt1>
      <a:dk2>
        <a:srgbClr val="BC7D00"/>
      </a:dk2>
      <a:lt2>
        <a:srgbClr val="D4D4D6"/>
      </a:lt2>
      <a:accent1>
        <a:srgbClr val="F4A3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sš">
      <a:majorFont>
        <a:latin typeface="cinnamon cake"/>
        <a:ea typeface=""/>
        <a:cs typeface=""/>
      </a:majorFont>
      <a:minorFont>
        <a:latin typeface="Corbel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91</Words>
  <Application>Microsoft Office PowerPoint</Application>
  <PresentationFormat>Předvádění na obrazovce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Modul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Detská sobotná škola</dc:title>
  <dc:creator>wetu</dc:creator>
  <cp:lastModifiedBy>wetu</cp:lastModifiedBy>
  <cp:revision>34</cp:revision>
  <dcterms:created xsi:type="dcterms:W3CDTF">2015-11-04T19:53:41Z</dcterms:created>
  <dcterms:modified xsi:type="dcterms:W3CDTF">2017-04-01T09:30:44Z</dcterms:modified>
</cp:coreProperties>
</file>