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EBD32-E8E9-4F27-B779-91926B9D083C}" type="datetimeFigureOut">
              <a:rPr lang="sk-SK" smtClean="0"/>
              <a:pPr/>
              <a:t>19. 11. 2018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32" y="0"/>
            <a:ext cx="9144032" cy="5130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ek 15" descr="pa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312631" cy="3095250"/>
          </a:xfrm>
          <a:prstGeom prst="rect">
            <a:avLst/>
          </a:prstGeom>
        </p:spPr>
      </p:pic>
      <p:cxnSp>
        <p:nvCxnSpPr>
          <p:cNvPr id="10" name="Přímá spojovací čára 9"/>
          <p:cNvCxnSpPr/>
          <p:nvPr/>
        </p:nvCxnSpPr>
        <p:spPr>
          <a:xfrm>
            <a:off x="32" y="5143512"/>
            <a:ext cx="914400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2357422" y="785794"/>
            <a:ext cx="6100778" cy="1001846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Zima</a:t>
            </a:r>
            <a:endParaRPr kumimoji="0" lang="sk-SK" sz="8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dirty="0" smtClean="0">
                <a:solidFill>
                  <a:schemeClr val="bg1"/>
                </a:solidFill>
              </a:rPr>
              <a:t>1</a:t>
            </a:r>
            <a:r>
              <a:rPr lang="sk-SK" sz="5000" dirty="0" smtClean="0">
                <a:solidFill>
                  <a:schemeClr val="bg1"/>
                </a:solidFill>
              </a:rPr>
              <a:t>.</a:t>
            </a:r>
          </a:p>
          <a:p>
            <a:pPr algn="ctr">
              <a:buNone/>
            </a:pPr>
            <a:endParaRPr lang="sk-SK" sz="5000" dirty="0" smtClean="0">
              <a:solidFill>
                <a:schemeClr val="bg1"/>
              </a:solidFill>
            </a:endParaRPr>
          </a:p>
          <a:p>
            <a:pPr marL="0" indent="0" algn="ctr"/>
            <a:r>
              <a:rPr lang="sk-SK" sz="4200" dirty="0" smtClean="0">
                <a:solidFill>
                  <a:schemeClr val="bg1"/>
                </a:solidFill>
              </a:rPr>
              <a:t>Zima je keď vonku sneh padá,</a:t>
            </a:r>
          </a:p>
          <a:p>
            <a:pPr marL="0" indent="0" algn="ctr"/>
            <a:r>
              <a:rPr lang="sk-SK" sz="4200" dirty="0" smtClean="0">
                <a:solidFill>
                  <a:schemeClr val="bg1"/>
                </a:solidFill>
              </a:rPr>
              <a:t>zima je keď idem na saniach.</a:t>
            </a:r>
          </a:p>
          <a:p>
            <a:pPr marL="0" indent="0" algn="ctr"/>
            <a:r>
              <a:rPr lang="sk-SK" sz="4200" dirty="0" smtClean="0">
                <a:solidFill>
                  <a:schemeClr val="bg1"/>
                </a:solidFill>
              </a:rPr>
              <a:t>Zima je keď na ceste sa robia záveje,</a:t>
            </a:r>
          </a:p>
          <a:p>
            <a:pPr marL="0" indent="0" algn="ctr"/>
            <a:r>
              <a:rPr lang="sk-SK" sz="4200" dirty="0" smtClean="0">
                <a:solidFill>
                  <a:schemeClr val="bg1"/>
                </a:solidFill>
              </a:rPr>
              <a:t>slnko svieti, ale nehreje.</a:t>
            </a:r>
          </a:p>
          <a:p>
            <a:pPr algn="ctr">
              <a:buNone/>
            </a:pPr>
            <a:endParaRPr lang="sk-SK" sz="44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786874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dirty="0" smtClean="0">
                <a:solidFill>
                  <a:schemeClr val="bg1"/>
                </a:solidFill>
              </a:rPr>
              <a:t>2</a:t>
            </a:r>
            <a:r>
              <a:rPr lang="sk-SK" sz="5000" dirty="0" smtClean="0">
                <a:solidFill>
                  <a:schemeClr val="bg1"/>
                </a:solidFill>
              </a:rPr>
              <a:t>.</a:t>
            </a:r>
          </a:p>
          <a:p>
            <a:pPr algn="ctr">
              <a:buNone/>
            </a:pPr>
            <a:endParaRPr lang="sk-SK" sz="5000" dirty="0" smtClean="0">
              <a:solidFill>
                <a:schemeClr val="bg1"/>
              </a:solidFill>
            </a:endParaRPr>
          </a:p>
          <a:p>
            <a:pPr marL="0" indent="31750" algn="ctr"/>
            <a:r>
              <a:rPr lang="sk-SK" sz="4000" dirty="0" smtClean="0">
                <a:solidFill>
                  <a:schemeClr val="bg1"/>
                </a:solidFill>
              </a:rPr>
              <a:t>Zima je keď nos ti štípe mráz,</a:t>
            </a:r>
          </a:p>
          <a:p>
            <a:pPr marL="0" indent="31750" algn="ctr"/>
            <a:r>
              <a:rPr lang="sk-SK" sz="4000" dirty="0" smtClean="0">
                <a:solidFill>
                  <a:schemeClr val="bg1"/>
                </a:solidFill>
              </a:rPr>
              <a:t>zima je keď vrany sú tu zas.</a:t>
            </a:r>
          </a:p>
          <a:p>
            <a:pPr marL="0" indent="31750" algn="ctr"/>
            <a:r>
              <a:rPr lang="sk-SK" sz="3600" dirty="0" smtClean="0">
                <a:solidFill>
                  <a:schemeClr val="bg1"/>
                </a:solidFill>
              </a:rPr>
              <a:t>Zima je keď cencúle sa tvoria na strechách,</a:t>
            </a:r>
          </a:p>
          <a:p>
            <a:pPr marL="0" indent="31750" algn="ctr"/>
            <a:r>
              <a:rPr lang="sk-SK" sz="4000" dirty="0" smtClean="0">
                <a:solidFill>
                  <a:schemeClr val="bg1"/>
                </a:solidFill>
              </a:rPr>
              <a:t>dni sú krátke, skoro príde </a:t>
            </a:r>
            <a:r>
              <a:rPr lang="sk-SK" sz="4000" dirty="0" smtClean="0">
                <a:solidFill>
                  <a:schemeClr val="bg1"/>
                </a:solidFill>
              </a:rPr>
              <a:t>tma.</a:t>
            </a:r>
            <a:endParaRPr lang="sk-SK" sz="4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775191"/>
            <a:ext cx="8572560" cy="46256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dirty="0" smtClean="0">
                <a:solidFill>
                  <a:schemeClr val="bg1"/>
                </a:solidFill>
              </a:rPr>
              <a:t>3</a:t>
            </a:r>
            <a:r>
              <a:rPr lang="sk-SK" sz="5000" dirty="0" smtClean="0">
                <a:solidFill>
                  <a:schemeClr val="bg1"/>
                </a:solidFill>
              </a:rPr>
              <a:t>.</a:t>
            </a:r>
          </a:p>
          <a:p>
            <a:pPr algn="ctr">
              <a:buNone/>
            </a:pPr>
            <a:endParaRPr lang="sk-SK" sz="5000" dirty="0" smtClean="0">
              <a:solidFill>
                <a:schemeClr val="bg1"/>
              </a:solidFill>
            </a:endParaRPr>
          </a:p>
          <a:p>
            <a:pPr marL="66675" indent="-66675" algn="ctr"/>
            <a:r>
              <a:rPr lang="sk-SK" sz="4000" dirty="0" smtClean="0">
                <a:solidFill>
                  <a:schemeClr val="bg1"/>
                </a:solidFill>
              </a:rPr>
              <a:t>Kto tú zimu zahnať môže? To snáď vieš!</a:t>
            </a:r>
          </a:p>
          <a:p>
            <a:pPr marL="66675" indent="-66675" algn="ctr"/>
            <a:r>
              <a:rPr lang="sk-SK" sz="4000" dirty="0" smtClean="0">
                <a:solidFill>
                  <a:schemeClr val="bg1"/>
                </a:solidFill>
              </a:rPr>
              <a:t>Láska je jak slnko, necítiš?</a:t>
            </a:r>
          </a:p>
          <a:p>
            <a:pPr marL="66675" indent="-66675" algn="ctr"/>
            <a:r>
              <a:rPr lang="sk-SK" sz="4000" dirty="0" smtClean="0">
                <a:solidFill>
                  <a:schemeClr val="bg1"/>
                </a:solidFill>
              </a:rPr>
              <a:t>Počuješ jak volá, klope: Boh láska je!</a:t>
            </a:r>
          </a:p>
          <a:p>
            <a:pPr marL="66675" indent="-66675" algn="ctr"/>
            <a:r>
              <a:rPr lang="sk-SK" sz="4000" dirty="0" smtClean="0">
                <a:solidFill>
                  <a:schemeClr val="bg1"/>
                </a:solidFill>
              </a:rPr>
              <a:t>Otvor mu a povedz: Poď ku </a:t>
            </a:r>
            <a:r>
              <a:rPr lang="sk-SK" sz="4000" dirty="0" smtClean="0">
                <a:solidFill>
                  <a:schemeClr val="bg1"/>
                </a:solidFill>
              </a:rPr>
              <a:t>mne.</a:t>
            </a:r>
            <a:endParaRPr lang="sk-SK" sz="4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dsš">
      <a:dk1>
        <a:srgbClr val="F4A300"/>
      </a:dk1>
      <a:lt1>
        <a:sysClr val="window" lastClr="FFFFFF"/>
      </a:lt1>
      <a:dk2>
        <a:srgbClr val="BC7D00"/>
      </a:dk2>
      <a:lt2>
        <a:srgbClr val="D4D4D6"/>
      </a:lt2>
      <a:accent1>
        <a:srgbClr val="F4A3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sš">
      <a:majorFont>
        <a:latin typeface="cinnamon cake"/>
        <a:ea typeface=""/>
        <a:cs typeface=""/>
      </a:majorFont>
      <a:minorFont>
        <a:latin typeface="Corbel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99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Modul</vt:lpstr>
      <vt:lpstr>Snímek 1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Detská sobotná škola</dc:title>
  <dc:creator>wetu</dc:creator>
  <cp:lastModifiedBy>wetu</cp:lastModifiedBy>
  <cp:revision>30</cp:revision>
  <dcterms:created xsi:type="dcterms:W3CDTF">2015-11-04T19:53:41Z</dcterms:created>
  <dcterms:modified xsi:type="dcterms:W3CDTF">2018-11-19T17:11:22Z</dcterms:modified>
</cp:coreProperties>
</file>