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EBD32-E8E9-4F27-B779-91926B9D083C}" type="datetimeFigureOut">
              <a:rPr lang="sk-SK" smtClean="0"/>
              <a:pPr/>
              <a:t>13. 3. 2017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32" y="0"/>
            <a:ext cx="9144032" cy="5130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ek 15" descr="pa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312631" cy="3095250"/>
          </a:xfrm>
          <a:prstGeom prst="rect">
            <a:avLst/>
          </a:prstGeom>
        </p:spPr>
      </p:pic>
      <p:cxnSp>
        <p:nvCxnSpPr>
          <p:cNvPr id="10" name="Přímá spojovací čára 9"/>
          <p:cNvCxnSpPr/>
          <p:nvPr/>
        </p:nvCxnSpPr>
        <p:spPr>
          <a:xfrm>
            <a:off x="32" y="5143512"/>
            <a:ext cx="914400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2471750" y="285728"/>
            <a:ext cx="6100778" cy="2500330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Päť chlebov</a:t>
            </a:r>
            <a:r>
              <a:rPr kumimoji="0" lang="sk-SK" sz="8000" b="1" i="0" u="none" strike="noStrike" kern="1200" cap="none" spc="0" normalizeH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</a:t>
            </a:r>
            <a:r>
              <a:rPr kumimoji="0" lang="sk-SK" sz="8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 dve rybičky</a:t>
            </a:r>
            <a:endParaRPr kumimoji="0" lang="sk-SK" sz="8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 fontScale="92500"/>
          </a:bodyPr>
          <a:lstStyle/>
          <a:p>
            <a:pPr algn="ctr">
              <a:buNone/>
            </a:pPr>
            <a:r>
              <a:rPr lang="sk-SK" sz="4300" smtClean="0">
                <a:solidFill>
                  <a:schemeClr val="bg1"/>
                </a:solidFill>
              </a:rPr>
              <a:t>1.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2">
                    <a:lumMod val="10000"/>
                  </a:schemeClr>
                </a:solidFill>
              </a:rPr>
              <a:t>ll:</a:t>
            </a:r>
            <a:r>
              <a:rPr lang="sk-SK" sz="3900" smtClean="0">
                <a:solidFill>
                  <a:schemeClr val="bg1"/>
                </a:solidFill>
              </a:rPr>
              <a:t> Päť chlebov a dve rybičky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pre pár ľudí dosť,</a:t>
            </a:r>
            <a:endParaRPr lang="sk-SK" sz="39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rozdať ho však pár tisícom</a:t>
            </a:r>
            <a:endParaRPr lang="sk-SK" sz="39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číra nemožnosť. </a:t>
            </a:r>
            <a:r>
              <a:rPr lang="sk-SK" sz="3900" smtClean="0">
                <a:solidFill>
                  <a:schemeClr val="bg2">
                    <a:lumMod val="10000"/>
                  </a:schemeClr>
                </a:solidFill>
              </a:rPr>
              <a:t>:ll</a:t>
            </a:r>
          </a:p>
          <a:p>
            <a:pPr algn="ctr">
              <a:buNone/>
            </a:pPr>
            <a:endParaRPr lang="sk-SK" sz="390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Pán Ježiš však napriek tomu taký príkaz dal: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„Rozdajte to medzi ľudí, nasýťte ten dav!“</a:t>
            </a:r>
            <a:endParaRPr lang="sk-SK" sz="39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 lnSpcReduction="10000"/>
          </a:bodyPr>
          <a:lstStyle/>
          <a:p>
            <a:pPr algn="ctr">
              <a:buNone/>
            </a:pPr>
            <a:r>
              <a:rPr lang="sk-SK" sz="4300" smtClean="0">
                <a:solidFill>
                  <a:schemeClr val="bg1"/>
                </a:solidFill>
              </a:rPr>
              <a:t>2.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2">
                    <a:lumMod val="10000"/>
                  </a:schemeClr>
                </a:solidFill>
              </a:rPr>
              <a:t>ll:</a:t>
            </a:r>
            <a:r>
              <a:rPr lang="sk-SK" sz="3900" smtClean="0">
                <a:solidFill>
                  <a:schemeClr val="bg1"/>
                </a:solidFill>
              </a:rPr>
              <a:t> Neveriaci učeníci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spočítali zas:</a:t>
            </a:r>
            <a:endParaRPr lang="sk-SK" sz="39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„Päť chlebov a dve rybičky.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Nemáme tu viac.“ </a:t>
            </a:r>
            <a:r>
              <a:rPr lang="sk-SK" sz="3900" smtClean="0">
                <a:solidFill>
                  <a:schemeClr val="bg2">
                    <a:lumMod val="10000"/>
                  </a:schemeClr>
                </a:solidFill>
              </a:rPr>
              <a:t>:ll</a:t>
            </a:r>
          </a:p>
          <a:p>
            <a:pPr algn="ctr">
              <a:buNone/>
            </a:pPr>
            <a:endParaRPr lang="sk-SK" sz="390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Potom Ježiš zobral jedlo, požehnával ho,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lámal, dával učeníkom, rozmnožoval ho.</a:t>
            </a:r>
            <a:endParaRPr lang="sk-SK" sz="39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715436" cy="4625609"/>
          </a:xfrm>
        </p:spPr>
        <p:txBody>
          <a:bodyPr anchor="ctr">
            <a:normAutofit fontScale="92500"/>
          </a:bodyPr>
          <a:lstStyle/>
          <a:p>
            <a:pPr algn="ctr">
              <a:buNone/>
            </a:pPr>
            <a:r>
              <a:rPr lang="sk-SK" sz="4300" smtClean="0">
                <a:solidFill>
                  <a:schemeClr val="bg1"/>
                </a:solidFill>
              </a:rPr>
              <a:t>3.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2">
                    <a:lumMod val="10000"/>
                  </a:schemeClr>
                </a:solidFill>
              </a:rPr>
              <a:t>ll:</a:t>
            </a:r>
            <a:r>
              <a:rPr lang="sk-SK" sz="3900" smtClean="0">
                <a:solidFill>
                  <a:schemeClr val="bg1"/>
                </a:solidFill>
              </a:rPr>
              <a:t> Všetci jedli do sýtosti,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chleba dosť bolo,</a:t>
            </a:r>
            <a:endParaRPr lang="sk-SK" sz="39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odrobiniek dvanásť košov</a:t>
            </a:r>
            <a:endParaRPr lang="sk-SK" sz="39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plných zostalo. </a:t>
            </a:r>
            <a:r>
              <a:rPr lang="sk-SK" sz="3900" smtClean="0">
                <a:solidFill>
                  <a:schemeClr val="bg2">
                    <a:lumMod val="10000"/>
                  </a:schemeClr>
                </a:solidFill>
              </a:rPr>
              <a:t>:ll</a:t>
            </a:r>
          </a:p>
          <a:p>
            <a:pPr algn="ctr">
              <a:buNone/>
            </a:pPr>
            <a:endParaRPr lang="sk-SK" sz="390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Bohu nie je nič nemožné, slávu a moc má,</a:t>
            </a:r>
          </a:p>
          <a:p>
            <a:pPr algn="ctr">
              <a:buNone/>
            </a:pPr>
            <a:r>
              <a:rPr lang="sk-SK" sz="3900" smtClean="0">
                <a:solidFill>
                  <a:schemeClr val="bg1"/>
                </a:solidFill>
              </a:rPr>
              <a:t>keď to málo, čo máš, rozdáš, viac ti požehná.</a:t>
            </a:r>
            <a:endParaRPr lang="sk-SK" sz="39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dsš">
      <a:dk1>
        <a:srgbClr val="F4A300"/>
      </a:dk1>
      <a:lt1>
        <a:sysClr val="window" lastClr="FFFFFF"/>
      </a:lt1>
      <a:dk2>
        <a:srgbClr val="BC7D00"/>
      </a:dk2>
      <a:lt2>
        <a:srgbClr val="D4D4D6"/>
      </a:lt2>
      <a:accent1>
        <a:srgbClr val="F4A3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sš">
      <a:majorFont>
        <a:latin typeface="cinnamon cake"/>
        <a:ea typeface=""/>
        <a:cs typeface=""/>
      </a:majorFont>
      <a:minorFont>
        <a:latin typeface="Corbel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131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Modul</vt:lpstr>
      <vt:lpstr>Snímek 1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Detská sobotná škola</dc:title>
  <dc:creator>wetu</dc:creator>
  <cp:lastModifiedBy>wetu</cp:lastModifiedBy>
  <cp:revision>31</cp:revision>
  <dcterms:created xsi:type="dcterms:W3CDTF">2015-11-04T19:53:41Z</dcterms:created>
  <dcterms:modified xsi:type="dcterms:W3CDTF">2017-03-13T17:47:30Z</dcterms:modified>
</cp:coreProperties>
</file>