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84EBD32-E8E9-4F27-B779-91926B9D083C}" type="datetimeFigureOut">
              <a:rPr lang="sk-SK" smtClean="0"/>
              <a:pPr/>
              <a:t>5. 4. 2018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32" y="0"/>
            <a:ext cx="9144032" cy="51305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ek 15" descr="paj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3312631" cy="3095250"/>
          </a:xfrm>
          <a:prstGeom prst="rect">
            <a:avLst/>
          </a:prstGeom>
        </p:spPr>
      </p:pic>
      <p:cxnSp>
        <p:nvCxnSpPr>
          <p:cNvPr id="10" name="Přímá spojovací čára 9"/>
          <p:cNvCxnSpPr/>
          <p:nvPr/>
        </p:nvCxnSpPr>
        <p:spPr>
          <a:xfrm>
            <a:off x="32" y="5143512"/>
            <a:ext cx="9144000" cy="1588"/>
          </a:xfrm>
          <a:prstGeom prst="line">
            <a:avLst/>
          </a:prstGeom>
          <a:ln w="381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2357422" y="785794"/>
            <a:ext cx="6100778" cy="1001846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Ovečka</a:t>
            </a:r>
            <a:endParaRPr kumimoji="0" lang="sk-SK" sz="8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1.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Blúdila ovečka,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blúdila lesom,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pastier ju zavolal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láskavým hlasom.</a:t>
            </a:r>
            <a:endParaRPr lang="sk-SK" sz="48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„Ovečka malá,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vráť  sa späť, vráť.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Ja som tvoj pastier,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budem ťa pásť.</a:t>
            </a:r>
            <a:r>
              <a:rPr lang="sk-SK" sz="4800" dirty="0" smtClean="0">
                <a:solidFill>
                  <a:schemeClr val="bg1"/>
                </a:solidFill>
              </a:rPr>
              <a:t>“</a:t>
            </a:r>
            <a:endParaRPr lang="sk-SK" sz="48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2.</a:t>
            </a:r>
            <a:endParaRPr lang="sk-SK" sz="5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Po pastvách voňavých,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potôčkoch čistých,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po lúkach zelených,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po cestách istých,</a:t>
            </a:r>
            <a:endParaRPr lang="sk-SK" sz="48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Vedie ju Pán Ježiš,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ten dobrý Pastier,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ktorý svoj život dal,</a:t>
            </a:r>
          </a:p>
          <a:p>
            <a:pPr algn="ctr">
              <a:buNone/>
            </a:pPr>
            <a:r>
              <a:rPr lang="sk-SK" sz="4800" dirty="0" smtClean="0">
                <a:solidFill>
                  <a:schemeClr val="bg1"/>
                </a:solidFill>
              </a:rPr>
              <a:t>aby ju našiel.</a:t>
            </a:r>
            <a:endParaRPr lang="sk-SK" sz="48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dsš">
      <a:dk1>
        <a:srgbClr val="F4A300"/>
      </a:dk1>
      <a:lt1>
        <a:sysClr val="window" lastClr="FFFFFF"/>
      </a:lt1>
      <a:dk2>
        <a:srgbClr val="BC7D00"/>
      </a:dk2>
      <a:lt2>
        <a:srgbClr val="D4D4D6"/>
      </a:lt2>
      <a:accent1>
        <a:srgbClr val="F4A3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sš">
      <a:majorFont>
        <a:latin typeface="cinnamon cake"/>
        <a:ea typeface=""/>
        <a:cs typeface=""/>
      </a:majorFont>
      <a:minorFont>
        <a:latin typeface="Corbel"/>
        <a:ea typeface=""/>
        <a:cs typeface="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69</Words>
  <Application>Microsoft Office PowerPoint</Application>
  <PresentationFormat>Předvádění na obrazovce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Modul</vt:lpstr>
      <vt:lpstr>Snímek 1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Detská sobotná škola</dc:title>
  <dc:creator>wetu</dc:creator>
  <cp:lastModifiedBy>wetu</cp:lastModifiedBy>
  <cp:revision>30</cp:revision>
  <dcterms:created xsi:type="dcterms:W3CDTF">2015-11-04T19:53:41Z</dcterms:created>
  <dcterms:modified xsi:type="dcterms:W3CDTF">2018-04-05T09:22:38Z</dcterms:modified>
</cp:coreProperties>
</file>