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32" y="0"/>
            <a:ext cx="9144032" cy="5130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ek 15" descr="pa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312631" cy="3095250"/>
          </a:xfrm>
          <a:prstGeom prst="rect">
            <a:avLst/>
          </a:prstGeom>
        </p:spPr>
      </p:pic>
      <p:cxnSp>
        <p:nvCxnSpPr>
          <p:cNvPr id="10" name="Přímá spojovací čára 9"/>
          <p:cNvCxnSpPr/>
          <p:nvPr/>
        </p:nvCxnSpPr>
        <p:spPr>
          <a:xfrm>
            <a:off x="32" y="5143512"/>
            <a:ext cx="914400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1643042" y="785794"/>
            <a:ext cx="6815158" cy="1001846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Raz, dva, tri...</a:t>
            </a:r>
            <a:endParaRPr kumimoji="0" lang="sk-SK" sz="8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dirty="0" smtClean="0">
                <a:solidFill>
                  <a:schemeClr val="bg1"/>
                </a:solidFill>
              </a:rPr>
              <a:t>1.</a:t>
            </a: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Raz, dva, raz, dva, tri, </a:t>
            </a:r>
            <a:r>
              <a:rPr lang="sk-SK" sz="3600" dirty="0" smtClean="0">
                <a:solidFill>
                  <a:schemeClr val="bg1"/>
                </a:solidFill>
              </a:rPr>
              <a:t>v Pánovi mám sestry,</a:t>
            </a: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štyri, päť a šesť, dnes chceme lásku </a:t>
            </a:r>
            <a:r>
              <a:rPr lang="sk-SK" sz="3600" dirty="0" smtClean="0">
                <a:solidFill>
                  <a:schemeClr val="bg1"/>
                </a:solidFill>
              </a:rPr>
              <a:t>niesť, sedem </a:t>
            </a:r>
            <a:r>
              <a:rPr lang="sk-SK" sz="3600" dirty="0" smtClean="0">
                <a:solidFill>
                  <a:schemeClr val="bg1"/>
                </a:solidFill>
              </a:rPr>
              <a:t>a </a:t>
            </a:r>
            <a:r>
              <a:rPr lang="sk-SK" sz="3600" dirty="0" smtClean="0">
                <a:solidFill>
                  <a:schemeClr val="bg1"/>
                </a:solidFill>
              </a:rPr>
              <a:t>osem, dnes </a:t>
            </a:r>
            <a:r>
              <a:rPr lang="sk-SK" sz="3600" dirty="0" smtClean="0">
                <a:solidFill>
                  <a:schemeClr val="bg1"/>
                </a:solidFill>
              </a:rPr>
              <a:t>máme krásny deň,</a:t>
            </a: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haleluja</a:t>
            </a:r>
            <a:r>
              <a:rPr lang="sk-SK" sz="3600" dirty="0" smtClean="0">
                <a:solidFill>
                  <a:schemeClr val="bg1"/>
                </a:solidFill>
              </a:rPr>
              <a:t>, Pán </a:t>
            </a:r>
            <a:r>
              <a:rPr lang="sk-SK" sz="3600" dirty="0" smtClean="0">
                <a:solidFill>
                  <a:schemeClr val="bg1"/>
                </a:solidFill>
              </a:rPr>
              <a:t>nás volá.</a:t>
            </a:r>
            <a:endParaRPr lang="sk-SK" sz="36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dirty="0" smtClean="0">
                <a:solidFill>
                  <a:schemeClr val="bg1"/>
                </a:solidFill>
              </a:rPr>
              <a:t>2.</a:t>
            </a:r>
            <a:endParaRPr lang="sk-SK" sz="5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Do, </a:t>
            </a:r>
            <a:r>
              <a:rPr lang="sk-SK" sz="3600" dirty="0" err="1" smtClean="0">
                <a:solidFill>
                  <a:schemeClr val="bg1"/>
                </a:solidFill>
              </a:rPr>
              <a:t>re</a:t>
            </a:r>
            <a:r>
              <a:rPr lang="sk-SK" sz="3600" dirty="0" smtClean="0">
                <a:solidFill>
                  <a:schemeClr val="bg1"/>
                </a:solidFill>
              </a:rPr>
              <a:t>, do, </a:t>
            </a:r>
            <a:r>
              <a:rPr lang="sk-SK" sz="3600" dirty="0" err="1" smtClean="0">
                <a:solidFill>
                  <a:schemeClr val="bg1"/>
                </a:solidFill>
              </a:rPr>
              <a:t>re</a:t>
            </a:r>
            <a:r>
              <a:rPr lang="sk-SK" sz="3600" dirty="0" smtClean="0">
                <a:solidFill>
                  <a:schemeClr val="bg1"/>
                </a:solidFill>
              </a:rPr>
              <a:t>, mi, Pán Ježiš je s nami,</a:t>
            </a:r>
          </a:p>
          <a:p>
            <a:pPr algn="ctr">
              <a:buNone/>
            </a:pPr>
            <a:r>
              <a:rPr lang="sk-SK" sz="3600" dirty="0" err="1" smtClean="0">
                <a:solidFill>
                  <a:schemeClr val="bg1"/>
                </a:solidFill>
              </a:rPr>
              <a:t>fa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sol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fa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sol</a:t>
            </a:r>
            <a:r>
              <a:rPr lang="sk-SK" sz="3600" dirty="0" smtClean="0">
                <a:solidFill>
                  <a:schemeClr val="bg1"/>
                </a:solidFill>
              </a:rPr>
              <a:t>, la, všetkých nás dnes volá,</a:t>
            </a: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la, si, la si, do, v nebi máme miesto,</a:t>
            </a: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haleluja, Pán nás volá.</a:t>
            </a:r>
            <a:endParaRPr lang="sk-SK" sz="36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dirty="0" smtClean="0">
                <a:solidFill>
                  <a:schemeClr val="bg1"/>
                </a:solidFill>
              </a:rPr>
              <a:t>3.</a:t>
            </a:r>
            <a:endParaRPr lang="sk-SK" sz="5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A, </a:t>
            </a:r>
            <a:r>
              <a:rPr lang="sk-SK" sz="3600" dirty="0" err="1" smtClean="0">
                <a:solidFill>
                  <a:schemeClr val="bg1"/>
                </a:solidFill>
              </a:rPr>
              <a:t>be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ce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de</a:t>
            </a:r>
            <a:r>
              <a:rPr lang="sk-SK" sz="3600" dirty="0" smtClean="0">
                <a:solidFill>
                  <a:schemeClr val="bg1"/>
                </a:solidFill>
              </a:rPr>
              <a:t>, e, kto k Nemu dnes príde,</a:t>
            </a:r>
          </a:p>
          <a:p>
            <a:pPr algn="ctr">
              <a:buNone/>
            </a:pPr>
            <a:r>
              <a:rPr lang="sk-SK" sz="3600" dirty="0" err="1" smtClean="0">
                <a:solidFill>
                  <a:schemeClr val="bg1"/>
                </a:solidFill>
              </a:rPr>
              <a:t>ef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ge</a:t>
            </a:r>
            <a:r>
              <a:rPr lang="sk-SK" sz="3600" dirty="0" smtClean="0">
                <a:solidFill>
                  <a:schemeClr val="bg1"/>
                </a:solidFill>
              </a:rPr>
              <a:t>, ha, cha, i, Ježiš ho uzdraví,</a:t>
            </a: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je, </a:t>
            </a:r>
            <a:r>
              <a:rPr lang="sk-SK" sz="3600" dirty="0" err="1" smtClean="0">
                <a:solidFill>
                  <a:schemeClr val="bg1"/>
                </a:solidFill>
              </a:rPr>
              <a:t>ka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el</a:t>
            </a:r>
            <a:r>
              <a:rPr lang="sk-SK" sz="3600" dirty="0" smtClean="0">
                <a:solidFill>
                  <a:schemeClr val="bg1"/>
                </a:solidFill>
              </a:rPr>
              <a:t>, </a:t>
            </a:r>
            <a:r>
              <a:rPr lang="sk-SK" sz="3600" dirty="0" err="1" smtClean="0">
                <a:solidFill>
                  <a:schemeClr val="bg1"/>
                </a:solidFill>
              </a:rPr>
              <a:t>em</a:t>
            </a:r>
            <a:r>
              <a:rPr lang="sk-SK" sz="3600" dirty="0" smtClean="0">
                <a:solidFill>
                  <a:schemeClr val="bg1"/>
                </a:solidFill>
              </a:rPr>
              <a:t>, en, Ježiš nás ľúbi, viem,</a:t>
            </a:r>
          </a:p>
          <a:p>
            <a:pPr algn="ctr">
              <a:buNone/>
            </a:pPr>
            <a:r>
              <a:rPr lang="sk-SK" sz="3600" dirty="0" smtClean="0">
                <a:solidFill>
                  <a:schemeClr val="bg1"/>
                </a:solidFill>
              </a:rPr>
              <a:t>haleluja, On je náš Pán.</a:t>
            </a:r>
            <a:endParaRPr lang="sk-SK" sz="36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dsš">
      <a:dk1>
        <a:srgbClr val="F4A300"/>
      </a:dk1>
      <a:lt1>
        <a:sysClr val="window" lastClr="FFFFFF"/>
      </a:lt1>
      <a:dk2>
        <a:srgbClr val="BC7D00"/>
      </a:dk2>
      <a:lt2>
        <a:srgbClr val="D4D4D6"/>
      </a:lt2>
      <a:accent1>
        <a:srgbClr val="F4A3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sš">
      <a:majorFont>
        <a:latin typeface="cinnamon cake"/>
        <a:ea typeface=""/>
        <a:cs typeface=""/>
      </a:majorFont>
      <a:minorFont>
        <a:latin typeface="Corbel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157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Modul</vt:lpstr>
      <vt:lpstr>Snímek 1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Detská sobotná škola</dc:title>
  <dc:creator>wetu</dc:creator>
  <cp:lastModifiedBy>wetu</cp:lastModifiedBy>
  <cp:revision>31</cp:revision>
  <dcterms:created xsi:type="dcterms:W3CDTF">2015-11-04T19:53:41Z</dcterms:created>
  <dcterms:modified xsi:type="dcterms:W3CDTF">2018-04-05T09:32:08Z</dcterms:modified>
</cp:coreProperties>
</file>