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19. 11. 2016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4071934" y="785794"/>
            <a:ext cx="4386266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Lampášik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1. 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Na nebi je mesiačik,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tak ho stvoril Pán Ježiš.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Slniečko mu svetlo dá,</a:t>
            </a:r>
          </a:p>
          <a:p>
            <a:pPr marL="1033272" indent="-914400"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v noci ľuďom svietiť má.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Svieti nocou mesiačik,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počuje môj zo sna vzdych.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Pláva tíško nočnou tmou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a mnohých dovedie domov.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2.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Chcem byť ako mesiačik,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slniečkom je Pán Ježiš.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Z neho svetlo môžem mať,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iným kúsok lásky dať.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Svieť do tmy môj </a:t>
            </a:r>
            <a:r>
              <a:rPr lang="sk-SK" sz="5000" smtClean="0">
                <a:solidFill>
                  <a:schemeClr val="bg1"/>
                </a:solidFill>
              </a:rPr>
              <a:t>lampášik</a:t>
            </a:r>
            <a:endParaRPr lang="sk-SK" sz="500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sk-SK" sz="5000" smtClean="0">
                <a:solidFill>
                  <a:schemeClr val="bg1"/>
                </a:solidFill>
              </a:rPr>
              <a:t>- tak prikázal Pán Ježiš.</a:t>
            </a:r>
          </a:p>
          <a:p>
            <a:pPr algn="ctr">
              <a:buFontTx/>
              <a:buChar char="-"/>
            </a:pPr>
            <a:r>
              <a:rPr lang="sk-SK" sz="5000" smtClean="0">
                <a:solidFill>
                  <a:schemeClr val="bg1"/>
                </a:solidFill>
              </a:rPr>
              <a:t>Chcem svetlo lásky rozdávať,</a:t>
            </a:r>
          </a:p>
          <a:p>
            <a:pPr algn="ctr">
              <a:buFontTx/>
              <a:buChar char="-"/>
            </a:pPr>
            <a:r>
              <a:rPr lang="sk-SK" sz="5000" smtClean="0">
                <a:solidFill>
                  <a:schemeClr val="bg1"/>
                </a:solidFill>
              </a:rPr>
              <a:t>aj vám dnes z neho kúsok dať.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91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Modul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34</cp:revision>
  <dcterms:created xsi:type="dcterms:W3CDTF">2015-11-04T19:53:41Z</dcterms:created>
  <dcterms:modified xsi:type="dcterms:W3CDTF">2016-11-19T10:29:46Z</dcterms:modified>
</cp:coreProperties>
</file>