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30. 3. 2016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2357422" y="785794"/>
            <a:ext cx="6100778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Ty si najvyšší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00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000" smtClean="0">
                <a:solidFill>
                  <a:schemeClr val="bg1"/>
                </a:solidFill>
              </a:rPr>
              <a:t> </a:t>
            </a:r>
            <a:r>
              <a:rPr lang="sk-SK" sz="5000" smtClean="0">
                <a:solidFill>
                  <a:schemeClr val="bg1"/>
                </a:solidFill>
              </a:rPr>
              <a:t>Ty si najvyšší,</a:t>
            </a:r>
            <a:endParaRPr lang="sk-SK" sz="5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Ty si Pán,</a:t>
            </a:r>
            <a:endParaRPr lang="sk-SK" sz="5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To, čo mám, Tebe ponúkam </a:t>
            </a:r>
            <a:r>
              <a:rPr lang="sk-SK" sz="50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0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00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000" smtClean="0">
                <a:solidFill>
                  <a:schemeClr val="bg1"/>
                </a:solidFill>
              </a:rPr>
              <a:t> </a:t>
            </a:r>
            <a:r>
              <a:rPr lang="sk-SK" sz="5000" smtClean="0">
                <a:solidFill>
                  <a:schemeClr val="bg1"/>
                </a:solidFill>
              </a:rPr>
              <a:t>Obnov ma svojim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Duchom Svätým,</a:t>
            </a:r>
            <a:endParaRPr lang="sk-SK" sz="5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nech ako Ty stále svietim. </a:t>
            </a:r>
            <a:r>
              <a:rPr lang="sk-SK" sz="50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0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38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Modul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28</cp:revision>
  <dcterms:created xsi:type="dcterms:W3CDTF">2015-11-04T19:53:41Z</dcterms:created>
  <dcterms:modified xsi:type="dcterms:W3CDTF">2016-03-30T17:58:27Z</dcterms:modified>
</cp:coreProperties>
</file>