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16. 11. 2015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2357422" y="785794"/>
            <a:ext cx="6100778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Boh ťa miluje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Refrén:</a:t>
            </a:r>
          </a:p>
          <a:p>
            <a:pPr algn="ctr">
              <a:buNone/>
            </a:pP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smtClean="0">
                <a:solidFill>
                  <a:schemeClr val="bg1"/>
                </a:solidFill>
              </a:rPr>
              <a:t> Boh </a:t>
            </a:r>
            <a:r>
              <a:rPr lang="sk-SK" sz="5400" dirty="0" smtClean="0">
                <a:solidFill>
                  <a:schemeClr val="bg1"/>
                </a:solidFill>
              </a:rPr>
              <a:t>ťa miluje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aj ja ťa milujem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 tak by to malo byť. 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1.</a:t>
            </a:r>
          </a:p>
          <a:p>
            <a:pPr algn="ctr">
              <a:buNone/>
            </a:pP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smtClean="0">
                <a:solidFill>
                  <a:schemeClr val="bg1"/>
                </a:solidFill>
              </a:rPr>
              <a:t> Mal by som byť šťastný,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aj ty by si mal byť šťastný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 tak by to malo byť, 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pretože...</a:t>
            </a:r>
            <a:endParaRPr lang="sk-SK" sz="5400" dirty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Refrén:</a:t>
            </a:r>
          </a:p>
          <a:p>
            <a:pPr algn="ctr">
              <a:buNone/>
            </a:pP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smtClean="0">
                <a:solidFill>
                  <a:schemeClr val="bg1"/>
                </a:solidFill>
              </a:rPr>
              <a:t> Boh </a:t>
            </a:r>
            <a:r>
              <a:rPr lang="sk-SK" sz="5400" dirty="0" smtClean="0">
                <a:solidFill>
                  <a:schemeClr val="bg1"/>
                </a:solidFill>
              </a:rPr>
              <a:t>ťa miluje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aj ja ťa milujem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 tak by to malo byť. 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775191"/>
            <a:ext cx="8429684" cy="4625609"/>
          </a:xfrm>
        </p:spPr>
        <p:txBody>
          <a:bodyPr anchor="ctr"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2.</a:t>
            </a:r>
          </a:p>
          <a:p>
            <a:pPr algn="ctr">
              <a:buNone/>
            </a:pP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smtClean="0">
                <a:solidFill>
                  <a:schemeClr val="bg1"/>
                </a:solidFill>
              </a:rPr>
              <a:t> Mohol by som byť smutný,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aj ty by si mohol byť smutný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 tak by to nemalo byť, 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pretože...</a:t>
            </a:r>
            <a:endParaRPr lang="sk-SK" sz="5400" dirty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Refrén:</a:t>
            </a:r>
          </a:p>
          <a:p>
            <a:pPr algn="ctr">
              <a:buNone/>
            </a:pP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smtClean="0">
                <a:solidFill>
                  <a:schemeClr val="bg1"/>
                </a:solidFill>
              </a:rPr>
              <a:t> Boh </a:t>
            </a:r>
            <a:r>
              <a:rPr lang="sk-SK" sz="5400" dirty="0" smtClean="0">
                <a:solidFill>
                  <a:schemeClr val="bg1"/>
                </a:solidFill>
              </a:rPr>
              <a:t>ťa miluje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aj ja ťa milujem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 tak by to malo byť. 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775191"/>
            <a:ext cx="8429684" cy="4625609"/>
          </a:xfrm>
        </p:spPr>
        <p:txBody>
          <a:bodyPr anchor="ctr"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3.</a:t>
            </a:r>
          </a:p>
          <a:p>
            <a:pPr algn="ctr">
              <a:buNone/>
            </a:pP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smtClean="0">
                <a:solidFill>
                  <a:schemeClr val="bg1"/>
                </a:solidFill>
              </a:rPr>
              <a:t> Máme sa mať radi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ako bratia a sestry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 tak by to malo byť, 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pretože...</a:t>
            </a:r>
            <a:endParaRPr lang="sk-SK" sz="5400" dirty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Refrén:</a:t>
            </a:r>
          </a:p>
          <a:p>
            <a:pPr algn="ctr">
              <a:buNone/>
            </a:pP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smtClean="0">
                <a:solidFill>
                  <a:schemeClr val="bg1"/>
                </a:solidFill>
              </a:rPr>
              <a:t> Boh </a:t>
            </a:r>
            <a:r>
              <a:rPr lang="sk-SK" sz="5400" dirty="0" smtClean="0">
                <a:solidFill>
                  <a:schemeClr val="bg1"/>
                </a:solidFill>
              </a:rPr>
              <a:t>ťa miluje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aj ja ťa milujem</a:t>
            </a:r>
          </a:p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a tak by to malo byť. </a:t>
            </a:r>
            <a:r>
              <a:rPr lang="sk-SK" sz="5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4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162</Words>
  <Application>Microsoft Office PowerPoint</Application>
  <PresentationFormat>Předvádění na obrazovce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Modul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27</cp:revision>
  <dcterms:created xsi:type="dcterms:W3CDTF">2015-11-04T19:53:41Z</dcterms:created>
  <dcterms:modified xsi:type="dcterms:W3CDTF">2015-11-16T18:31:18Z</dcterms:modified>
</cp:coreProperties>
</file>