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A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16. 11. 2015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16. 11. 2015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16. 11. 2015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16. 11. 2015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16. 11. 2015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16. 11. 2015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16. 11. 2015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16. 11. 2015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16. 11. 2015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16. 11. 2015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084EBD32-E8E9-4F27-B779-91926B9D083C}" type="datetimeFigureOut">
              <a:rPr lang="sk-SK" smtClean="0"/>
              <a:pPr/>
              <a:t>16. 11. 2015</a:t>
            </a:fld>
            <a:endParaRPr lang="sk-SK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84EBD32-E8E9-4F27-B779-91926B9D083C}" type="datetimeFigureOut">
              <a:rPr lang="sk-SK" smtClean="0"/>
              <a:pPr/>
              <a:t>16. 11. 2015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A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-32" y="0"/>
            <a:ext cx="9144032" cy="513053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6" name="Obrázek 15" descr="paj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071678"/>
            <a:ext cx="3312631" cy="3095250"/>
          </a:xfrm>
          <a:prstGeom prst="rect">
            <a:avLst/>
          </a:prstGeom>
        </p:spPr>
      </p:pic>
      <p:cxnSp>
        <p:nvCxnSpPr>
          <p:cNvPr id="10" name="Přímá spojovací čára 9"/>
          <p:cNvCxnSpPr/>
          <p:nvPr/>
        </p:nvCxnSpPr>
        <p:spPr>
          <a:xfrm>
            <a:off x="32" y="5143512"/>
            <a:ext cx="9144000" cy="1588"/>
          </a:xfrm>
          <a:prstGeom prst="line">
            <a:avLst/>
          </a:prstGeom>
          <a:ln w="38100"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Nadpis 1"/>
          <p:cNvSpPr txBox="1">
            <a:spLocks/>
          </p:cNvSpPr>
          <p:nvPr/>
        </p:nvSpPr>
        <p:spPr>
          <a:xfrm>
            <a:off x="2357422" y="785794"/>
            <a:ext cx="6100778" cy="1001846"/>
          </a:xfrm>
          <a:prstGeom prst="rect">
            <a:avLst/>
          </a:prstGeom>
        </p:spPr>
        <p:txBody>
          <a:bodyPr vert="horz" lIns="91440" tIns="0" rIns="45720" bIns="0" rtlCol="0" anchor="t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Boh ťa miluje</a:t>
            </a:r>
            <a:endParaRPr kumimoji="0" lang="sk-SK" sz="8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1428736"/>
          </a:xfrm>
          <a:prstGeom prst="rect">
            <a:avLst/>
          </a:prstGeom>
          <a:solidFill>
            <a:srgbClr val="F4A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>
              <a:spcAft>
                <a:spcPts val="1200"/>
              </a:spcAft>
              <a:buNone/>
            </a:pPr>
            <a:r>
              <a:rPr lang="sk-SK" dirty="0" smtClean="0">
                <a:solidFill>
                  <a:schemeClr val="bg2">
                    <a:lumMod val="10000"/>
                  </a:schemeClr>
                </a:solidFill>
              </a:rPr>
              <a:t>Refrén:</a:t>
            </a:r>
          </a:p>
          <a:p>
            <a:pPr algn="ctr">
              <a:buNone/>
            </a:pPr>
            <a:r>
              <a:rPr lang="sk-SK" sz="5400" dirty="0" err="1" smtClean="0">
                <a:solidFill>
                  <a:schemeClr val="bg2">
                    <a:lumMod val="10000"/>
                  </a:schemeClr>
                </a:solidFill>
              </a:rPr>
              <a:t>ll</a:t>
            </a:r>
            <a:r>
              <a:rPr lang="sk-SK" sz="5400" dirty="0" smtClean="0">
                <a:solidFill>
                  <a:schemeClr val="bg2">
                    <a:lumMod val="10000"/>
                  </a:schemeClr>
                </a:solidFill>
              </a:rPr>
              <a:t>:</a:t>
            </a:r>
            <a:r>
              <a:rPr lang="sk-SK" sz="5400" dirty="0" smtClean="0">
                <a:solidFill>
                  <a:schemeClr val="bg1"/>
                </a:solidFill>
              </a:rPr>
              <a:t> Boh </a:t>
            </a:r>
            <a:r>
              <a:rPr lang="sk-SK" sz="5400" dirty="0" smtClean="0">
                <a:solidFill>
                  <a:schemeClr val="bg1"/>
                </a:solidFill>
              </a:rPr>
              <a:t>ťa miluje</a:t>
            </a:r>
          </a:p>
          <a:p>
            <a:pPr algn="ctr">
              <a:buNone/>
            </a:pPr>
            <a:r>
              <a:rPr lang="sk-SK" sz="5400" dirty="0" smtClean="0">
                <a:solidFill>
                  <a:schemeClr val="bg1"/>
                </a:solidFill>
              </a:rPr>
              <a:t>aj ja ťa milujem</a:t>
            </a:r>
          </a:p>
          <a:p>
            <a:pPr algn="ctr">
              <a:buNone/>
            </a:pPr>
            <a:r>
              <a:rPr lang="sk-SK" sz="5400" dirty="0" smtClean="0">
                <a:solidFill>
                  <a:schemeClr val="bg1"/>
                </a:solidFill>
              </a:rPr>
              <a:t>a tak by to malo byť. </a:t>
            </a:r>
            <a:r>
              <a:rPr lang="sk-SK" sz="5400" dirty="0" smtClean="0">
                <a:solidFill>
                  <a:schemeClr val="bg2">
                    <a:lumMod val="10000"/>
                  </a:schemeClr>
                </a:solidFill>
              </a:rPr>
              <a:t>:</a:t>
            </a:r>
            <a:r>
              <a:rPr lang="sk-SK" sz="5400" dirty="0" err="1" smtClean="0">
                <a:solidFill>
                  <a:schemeClr val="bg2">
                    <a:lumMod val="10000"/>
                  </a:schemeClr>
                </a:solidFill>
              </a:rPr>
              <a:t>ll</a:t>
            </a:r>
            <a:endParaRPr lang="sk-SK" sz="5400" dirty="0" smtClean="0">
              <a:solidFill>
                <a:schemeClr val="bg1"/>
              </a:solidFill>
            </a:endParaRPr>
          </a:p>
        </p:txBody>
      </p:sp>
      <p:pic>
        <p:nvPicPr>
          <p:cNvPr id="9" name="Obrázek 8" descr="orchester+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87751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1428736"/>
          </a:xfrm>
          <a:prstGeom prst="rect">
            <a:avLst/>
          </a:prstGeom>
          <a:solidFill>
            <a:srgbClr val="F4A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>
              <a:spcAft>
                <a:spcPts val="1200"/>
              </a:spcAft>
              <a:buNone/>
            </a:pPr>
            <a:r>
              <a:rPr lang="sk-SK" dirty="0" smtClean="0">
                <a:solidFill>
                  <a:schemeClr val="bg2">
                    <a:lumMod val="10000"/>
                  </a:schemeClr>
                </a:solidFill>
              </a:rPr>
              <a:t>1.</a:t>
            </a:r>
          </a:p>
          <a:p>
            <a:pPr algn="ctr">
              <a:buNone/>
            </a:pPr>
            <a:r>
              <a:rPr lang="sk-SK" sz="5400" dirty="0" err="1" smtClean="0">
                <a:solidFill>
                  <a:schemeClr val="bg2">
                    <a:lumMod val="10000"/>
                  </a:schemeClr>
                </a:solidFill>
              </a:rPr>
              <a:t>ll</a:t>
            </a:r>
            <a:r>
              <a:rPr lang="sk-SK" sz="5400" dirty="0" smtClean="0">
                <a:solidFill>
                  <a:schemeClr val="bg2">
                    <a:lumMod val="10000"/>
                  </a:schemeClr>
                </a:solidFill>
              </a:rPr>
              <a:t>:</a:t>
            </a:r>
            <a:r>
              <a:rPr lang="sk-SK" sz="5400" dirty="0" smtClean="0">
                <a:solidFill>
                  <a:schemeClr val="bg1"/>
                </a:solidFill>
              </a:rPr>
              <a:t> Mal by som byť šťastný,</a:t>
            </a:r>
          </a:p>
          <a:p>
            <a:pPr algn="ctr">
              <a:buNone/>
            </a:pPr>
            <a:r>
              <a:rPr lang="sk-SK" sz="5400" dirty="0" smtClean="0">
                <a:solidFill>
                  <a:schemeClr val="bg1"/>
                </a:solidFill>
              </a:rPr>
              <a:t>aj ty by si mal byť šťastný</a:t>
            </a:r>
          </a:p>
          <a:p>
            <a:pPr algn="ctr">
              <a:buNone/>
            </a:pPr>
            <a:r>
              <a:rPr lang="sk-SK" sz="5400" dirty="0" smtClean="0">
                <a:solidFill>
                  <a:schemeClr val="bg1"/>
                </a:solidFill>
              </a:rPr>
              <a:t>a tak by to malo byť, </a:t>
            </a:r>
            <a:r>
              <a:rPr lang="sk-SK" sz="5400" dirty="0" smtClean="0">
                <a:solidFill>
                  <a:schemeClr val="bg2">
                    <a:lumMod val="10000"/>
                  </a:schemeClr>
                </a:solidFill>
              </a:rPr>
              <a:t>:</a:t>
            </a:r>
            <a:r>
              <a:rPr lang="sk-SK" sz="5400" dirty="0" err="1" smtClean="0">
                <a:solidFill>
                  <a:schemeClr val="bg2">
                    <a:lumMod val="10000"/>
                  </a:schemeClr>
                </a:solidFill>
              </a:rPr>
              <a:t>ll</a:t>
            </a:r>
            <a:endParaRPr lang="sk-SK" sz="5400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sk-SK" sz="5400" dirty="0" smtClean="0">
                <a:solidFill>
                  <a:schemeClr val="bg1"/>
                </a:solidFill>
              </a:rPr>
              <a:t>pretože...</a:t>
            </a:r>
            <a:endParaRPr lang="sk-SK" sz="5400" dirty="0">
              <a:solidFill>
                <a:schemeClr val="bg1"/>
              </a:solidFill>
            </a:endParaRPr>
          </a:p>
        </p:txBody>
      </p:sp>
      <p:pic>
        <p:nvPicPr>
          <p:cNvPr id="9" name="Obrázek 8" descr="orchester+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87751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1428736"/>
          </a:xfrm>
          <a:prstGeom prst="rect">
            <a:avLst/>
          </a:prstGeom>
          <a:solidFill>
            <a:srgbClr val="F4A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>
              <a:spcAft>
                <a:spcPts val="1200"/>
              </a:spcAft>
              <a:buNone/>
            </a:pPr>
            <a:r>
              <a:rPr lang="sk-SK" dirty="0" smtClean="0">
                <a:solidFill>
                  <a:schemeClr val="bg2">
                    <a:lumMod val="10000"/>
                  </a:schemeClr>
                </a:solidFill>
              </a:rPr>
              <a:t>Refrén:</a:t>
            </a:r>
          </a:p>
          <a:p>
            <a:pPr algn="ctr">
              <a:buNone/>
            </a:pPr>
            <a:r>
              <a:rPr lang="sk-SK" sz="5400" dirty="0" err="1" smtClean="0">
                <a:solidFill>
                  <a:schemeClr val="bg2">
                    <a:lumMod val="10000"/>
                  </a:schemeClr>
                </a:solidFill>
              </a:rPr>
              <a:t>ll</a:t>
            </a:r>
            <a:r>
              <a:rPr lang="sk-SK" sz="5400" dirty="0" smtClean="0">
                <a:solidFill>
                  <a:schemeClr val="bg2">
                    <a:lumMod val="10000"/>
                  </a:schemeClr>
                </a:solidFill>
              </a:rPr>
              <a:t>:</a:t>
            </a:r>
            <a:r>
              <a:rPr lang="sk-SK" sz="5400" dirty="0" smtClean="0">
                <a:solidFill>
                  <a:schemeClr val="bg1"/>
                </a:solidFill>
              </a:rPr>
              <a:t> Boh </a:t>
            </a:r>
            <a:r>
              <a:rPr lang="sk-SK" sz="5400" dirty="0" smtClean="0">
                <a:solidFill>
                  <a:schemeClr val="bg1"/>
                </a:solidFill>
              </a:rPr>
              <a:t>ťa miluje</a:t>
            </a:r>
          </a:p>
          <a:p>
            <a:pPr algn="ctr">
              <a:buNone/>
            </a:pPr>
            <a:r>
              <a:rPr lang="sk-SK" sz="5400" dirty="0" smtClean="0">
                <a:solidFill>
                  <a:schemeClr val="bg1"/>
                </a:solidFill>
              </a:rPr>
              <a:t>aj ja ťa milujem</a:t>
            </a:r>
          </a:p>
          <a:p>
            <a:pPr algn="ctr">
              <a:buNone/>
            </a:pPr>
            <a:r>
              <a:rPr lang="sk-SK" sz="5400" dirty="0" smtClean="0">
                <a:solidFill>
                  <a:schemeClr val="bg1"/>
                </a:solidFill>
              </a:rPr>
              <a:t>a tak by to malo byť. </a:t>
            </a:r>
            <a:r>
              <a:rPr lang="sk-SK" sz="5400" dirty="0" smtClean="0">
                <a:solidFill>
                  <a:schemeClr val="bg2">
                    <a:lumMod val="10000"/>
                  </a:schemeClr>
                </a:solidFill>
              </a:rPr>
              <a:t>:</a:t>
            </a:r>
            <a:r>
              <a:rPr lang="sk-SK" sz="5400" dirty="0" err="1" smtClean="0">
                <a:solidFill>
                  <a:schemeClr val="bg2">
                    <a:lumMod val="10000"/>
                  </a:schemeClr>
                </a:solidFill>
              </a:rPr>
              <a:t>ll</a:t>
            </a:r>
            <a:endParaRPr lang="sk-SK" sz="5400" dirty="0" smtClean="0">
              <a:solidFill>
                <a:schemeClr val="bg1"/>
              </a:solidFill>
            </a:endParaRPr>
          </a:p>
        </p:txBody>
      </p:sp>
      <p:pic>
        <p:nvPicPr>
          <p:cNvPr id="9" name="Obrázek 8" descr="orchester+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87751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1428736"/>
          </a:xfrm>
          <a:prstGeom prst="rect">
            <a:avLst/>
          </a:prstGeom>
          <a:solidFill>
            <a:srgbClr val="F4A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58" y="1775191"/>
            <a:ext cx="8429684" cy="4625609"/>
          </a:xfrm>
        </p:spPr>
        <p:txBody>
          <a:bodyPr anchor="ctr">
            <a:normAutofit/>
          </a:bodyPr>
          <a:lstStyle/>
          <a:p>
            <a:pPr algn="ctr">
              <a:spcAft>
                <a:spcPts val="1200"/>
              </a:spcAft>
              <a:buNone/>
            </a:pPr>
            <a:r>
              <a:rPr lang="sk-SK" dirty="0" smtClean="0">
                <a:solidFill>
                  <a:schemeClr val="bg2">
                    <a:lumMod val="10000"/>
                  </a:schemeClr>
                </a:solidFill>
              </a:rPr>
              <a:t>2.</a:t>
            </a:r>
          </a:p>
          <a:p>
            <a:pPr algn="ctr">
              <a:buNone/>
            </a:pPr>
            <a:r>
              <a:rPr lang="sk-SK" sz="5400" dirty="0" err="1" smtClean="0">
                <a:solidFill>
                  <a:schemeClr val="bg2">
                    <a:lumMod val="10000"/>
                  </a:schemeClr>
                </a:solidFill>
              </a:rPr>
              <a:t>ll</a:t>
            </a:r>
            <a:r>
              <a:rPr lang="sk-SK" sz="5400" dirty="0" smtClean="0">
                <a:solidFill>
                  <a:schemeClr val="bg2">
                    <a:lumMod val="10000"/>
                  </a:schemeClr>
                </a:solidFill>
              </a:rPr>
              <a:t>:</a:t>
            </a:r>
            <a:r>
              <a:rPr lang="sk-SK" sz="5400" dirty="0" smtClean="0">
                <a:solidFill>
                  <a:schemeClr val="bg1"/>
                </a:solidFill>
              </a:rPr>
              <a:t> Mohol by som byť smutný,</a:t>
            </a:r>
          </a:p>
          <a:p>
            <a:pPr algn="ctr">
              <a:buNone/>
            </a:pPr>
            <a:r>
              <a:rPr lang="sk-SK" sz="5400" dirty="0" smtClean="0">
                <a:solidFill>
                  <a:schemeClr val="bg1"/>
                </a:solidFill>
              </a:rPr>
              <a:t>aj ty by si mohol byť smutný</a:t>
            </a:r>
          </a:p>
          <a:p>
            <a:pPr algn="ctr">
              <a:buNone/>
            </a:pPr>
            <a:r>
              <a:rPr lang="sk-SK" sz="5400" dirty="0" smtClean="0">
                <a:solidFill>
                  <a:schemeClr val="bg1"/>
                </a:solidFill>
              </a:rPr>
              <a:t>a tak by to nemalo byť, </a:t>
            </a:r>
            <a:r>
              <a:rPr lang="sk-SK" sz="5400" dirty="0" smtClean="0">
                <a:solidFill>
                  <a:schemeClr val="bg2">
                    <a:lumMod val="10000"/>
                  </a:schemeClr>
                </a:solidFill>
              </a:rPr>
              <a:t>:</a:t>
            </a:r>
            <a:r>
              <a:rPr lang="sk-SK" sz="5400" dirty="0" err="1" smtClean="0">
                <a:solidFill>
                  <a:schemeClr val="bg2">
                    <a:lumMod val="10000"/>
                  </a:schemeClr>
                </a:solidFill>
              </a:rPr>
              <a:t>ll</a:t>
            </a:r>
            <a:endParaRPr lang="sk-SK" sz="5400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sk-SK" sz="5400" dirty="0" smtClean="0">
                <a:solidFill>
                  <a:schemeClr val="bg1"/>
                </a:solidFill>
              </a:rPr>
              <a:t>pretože...</a:t>
            </a:r>
            <a:endParaRPr lang="sk-SK" sz="5400" dirty="0">
              <a:solidFill>
                <a:schemeClr val="bg1"/>
              </a:solidFill>
            </a:endParaRPr>
          </a:p>
        </p:txBody>
      </p:sp>
      <p:pic>
        <p:nvPicPr>
          <p:cNvPr id="9" name="Obrázek 8" descr="orchester+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87751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1428736"/>
          </a:xfrm>
          <a:prstGeom prst="rect">
            <a:avLst/>
          </a:prstGeom>
          <a:solidFill>
            <a:srgbClr val="F4A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>
              <a:spcAft>
                <a:spcPts val="1200"/>
              </a:spcAft>
              <a:buNone/>
            </a:pPr>
            <a:r>
              <a:rPr lang="sk-SK" dirty="0" smtClean="0">
                <a:solidFill>
                  <a:schemeClr val="bg2">
                    <a:lumMod val="10000"/>
                  </a:schemeClr>
                </a:solidFill>
              </a:rPr>
              <a:t>Refrén:</a:t>
            </a:r>
          </a:p>
          <a:p>
            <a:pPr algn="ctr">
              <a:buNone/>
            </a:pPr>
            <a:r>
              <a:rPr lang="sk-SK" sz="5400" dirty="0" err="1" smtClean="0">
                <a:solidFill>
                  <a:schemeClr val="bg2">
                    <a:lumMod val="10000"/>
                  </a:schemeClr>
                </a:solidFill>
              </a:rPr>
              <a:t>ll</a:t>
            </a:r>
            <a:r>
              <a:rPr lang="sk-SK" sz="5400" dirty="0" smtClean="0">
                <a:solidFill>
                  <a:schemeClr val="bg2">
                    <a:lumMod val="10000"/>
                  </a:schemeClr>
                </a:solidFill>
              </a:rPr>
              <a:t>:</a:t>
            </a:r>
            <a:r>
              <a:rPr lang="sk-SK" sz="5400" dirty="0" smtClean="0">
                <a:solidFill>
                  <a:schemeClr val="bg1"/>
                </a:solidFill>
              </a:rPr>
              <a:t> Boh </a:t>
            </a:r>
            <a:r>
              <a:rPr lang="sk-SK" sz="5400" dirty="0" smtClean="0">
                <a:solidFill>
                  <a:schemeClr val="bg1"/>
                </a:solidFill>
              </a:rPr>
              <a:t>ťa miluje</a:t>
            </a:r>
          </a:p>
          <a:p>
            <a:pPr algn="ctr">
              <a:buNone/>
            </a:pPr>
            <a:r>
              <a:rPr lang="sk-SK" sz="5400" dirty="0" smtClean="0">
                <a:solidFill>
                  <a:schemeClr val="bg1"/>
                </a:solidFill>
              </a:rPr>
              <a:t>aj ja ťa milujem</a:t>
            </a:r>
          </a:p>
          <a:p>
            <a:pPr algn="ctr">
              <a:buNone/>
            </a:pPr>
            <a:r>
              <a:rPr lang="sk-SK" sz="5400" dirty="0" smtClean="0">
                <a:solidFill>
                  <a:schemeClr val="bg1"/>
                </a:solidFill>
              </a:rPr>
              <a:t>a tak by to malo byť. </a:t>
            </a:r>
            <a:r>
              <a:rPr lang="sk-SK" sz="5400" dirty="0" smtClean="0">
                <a:solidFill>
                  <a:schemeClr val="bg2">
                    <a:lumMod val="10000"/>
                  </a:schemeClr>
                </a:solidFill>
              </a:rPr>
              <a:t>:</a:t>
            </a:r>
            <a:r>
              <a:rPr lang="sk-SK" sz="5400" dirty="0" err="1" smtClean="0">
                <a:solidFill>
                  <a:schemeClr val="bg2">
                    <a:lumMod val="10000"/>
                  </a:schemeClr>
                </a:solidFill>
              </a:rPr>
              <a:t>ll</a:t>
            </a:r>
            <a:endParaRPr lang="sk-SK" sz="5400" dirty="0" smtClean="0">
              <a:solidFill>
                <a:schemeClr val="bg1"/>
              </a:solidFill>
            </a:endParaRPr>
          </a:p>
        </p:txBody>
      </p:sp>
      <p:pic>
        <p:nvPicPr>
          <p:cNvPr id="9" name="Obrázek 8" descr="orchester+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87751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1428736"/>
          </a:xfrm>
          <a:prstGeom prst="rect">
            <a:avLst/>
          </a:prstGeom>
          <a:solidFill>
            <a:srgbClr val="F4A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58" y="1775191"/>
            <a:ext cx="8429684" cy="4625609"/>
          </a:xfrm>
        </p:spPr>
        <p:txBody>
          <a:bodyPr anchor="ctr">
            <a:normAutofit/>
          </a:bodyPr>
          <a:lstStyle/>
          <a:p>
            <a:pPr algn="ctr">
              <a:spcAft>
                <a:spcPts val="1200"/>
              </a:spcAft>
              <a:buNone/>
            </a:pPr>
            <a:r>
              <a:rPr lang="sk-SK" dirty="0" smtClean="0">
                <a:solidFill>
                  <a:schemeClr val="bg2">
                    <a:lumMod val="10000"/>
                  </a:schemeClr>
                </a:solidFill>
              </a:rPr>
              <a:t>3.</a:t>
            </a:r>
          </a:p>
          <a:p>
            <a:pPr algn="ctr">
              <a:buNone/>
            </a:pPr>
            <a:r>
              <a:rPr lang="sk-SK" sz="5400" dirty="0" err="1" smtClean="0">
                <a:solidFill>
                  <a:schemeClr val="bg2">
                    <a:lumMod val="10000"/>
                  </a:schemeClr>
                </a:solidFill>
              </a:rPr>
              <a:t>ll</a:t>
            </a:r>
            <a:r>
              <a:rPr lang="sk-SK" sz="5400" dirty="0" smtClean="0">
                <a:solidFill>
                  <a:schemeClr val="bg2">
                    <a:lumMod val="10000"/>
                  </a:schemeClr>
                </a:solidFill>
              </a:rPr>
              <a:t>:</a:t>
            </a:r>
            <a:r>
              <a:rPr lang="sk-SK" sz="5400" dirty="0" smtClean="0">
                <a:solidFill>
                  <a:schemeClr val="bg1"/>
                </a:solidFill>
              </a:rPr>
              <a:t> Máme sa mať radi</a:t>
            </a:r>
          </a:p>
          <a:p>
            <a:pPr algn="ctr">
              <a:buNone/>
            </a:pPr>
            <a:r>
              <a:rPr lang="sk-SK" sz="5400" dirty="0" smtClean="0">
                <a:solidFill>
                  <a:schemeClr val="bg1"/>
                </a:solidFill>
              </a:rPr>
              <a:t>ako bratia a sestry</a:t>
            </a:r>
          </a:p>
          <a:p>
            <a:pPr algn="ctr">
              <a:buNone/>
            </a:pPr>
            <a:r>
              <a:rPr lang="sk-SK" sz="5400" dirty="0" smtClean="0">
                <a:solidFill>
                  <a:schemeClr val="bg1"/>
                </a:solidFill>
              </a:rPr>
              <a:t>a tak by to malo byť, </a:t>
            </a:r>
            <a:r>
              <a:rPr lang="sk-SK" sz="5400" dirty="0" smtClean="0">
                <a:solidFill>
                  <a:schemeClr val="bg2">
                    <a:lumMod val="10000"/>
                  </a:schemeClr>
                </a:solidFill>
              </a:rPr>
              <a:t>:</a:t>
            </a:r>
            <a:r>
              <a:rPr lang="sk-SK" sz="5400" dirty="0" err="1" smtClean="0">
                <a:solidFill>
                  <a:schemeClr val="bg2">
                    <a:lumMod val="10000"/>
                  </a:schemeClr>
                </a:solidFill>
              </a:rPr>
              <a:t>ll</a:t>
            </a:r>
            <a:endParaRPr lang="sk-SK" sz="5400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sk-SK" sz="5400" dirty="0" smtClean="0">
                <a:solidFill>
                  <a:schemeClr val="bg1"/>
                </a:solidFill>
              </a:rPr>
              <a:t>pretože...</a:t>
            </a:r>
            <a:endParaRPr lang="sk-SK" sz="5400" dirty="0">
              <a:solidFill>
                <a:schemeClr val="bg1"/>
              </a:solidFill>
            </a:endParaRPr>
          </a:p>
        </p:txBody>
      </p:sp>
      <p:pic>
        <p:nvPicPr>
          <p:cNvPr id="9" name="Obrázek 8" descr="orchester+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87751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1428736"/>
          </a:xfrm>
          <a:prstGeom prst="rect">
            <a:avLst/>
          </a:prstGeom>
          <a:solidFill>
            <a:srgbClr val="F4A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>
              <a:spcAft>
                <a:spcPts val="1200"/>
              </a:spcAft>
              <a:buNone/>
            </a:pPr>
            <a:r>
              <a:rPr lang="sk-SK" dirty="0" smtClean="0">
                <a:solidFill>
                  <a:schemeClr val="bg2">
                    <a:lumMod val="10000"/>
                  </a:schemeClr>
                </a:solidFill>
              </a:rPr>
              <a:t>Refrén:</a:t>
            </a:r>
          </a:p>
          <a:p>
            <a:pPr algn="ctr">
              <a:buNone/>
            </a:pPr>
            <a:r>
              <a:rPr lang="sk-SK" sz="5400" dirty="0" err="1" smtClean="0">
                <a:solidFill>
                  <a:schemeClr val="bg2">
                    <a:lumMod val="10000"/>
                  </a:schemeClr>
                </a:solidFill>
              </a:rPr>
              <a:t>ll</a:t>
            </a:r>
            <a:r>
              <a:rPr lang="sk-SK" sz="5400" dirty="0" smtClean="0">
                <a:solidFill>
                  <a:schemeClr val="bg2">
                    <a:lumMod val="10000"/>
                  </a:schemeClr>
                </a:solidFill>
              </a:rPr>
              <a:t>:</a:t>
            </a:r>
            <a:r>
              <a:rPr lang="sk-SK" sz="5400" dirty="0" smtClean="0">
                <a:solidFill>
                  <a:schemeClr val="bg1"/>
                </a:solidFill>
              </a:rPr>
              <a:t> Boh </a:t>
            </a:r>
            <a:r>
              <a:rPr lang="sk-SK" sz="5400" dirty="0" smtClean="0">
                <a:solidFill>
                  <a:schemeClr val="bg1"/>
                </a:solidFill>
              </a:rPr>
              <a:t>ťa miluje</a:t>
            </a:r>
          </a:p>
          <a:p>
            <a:pPr algn="ctr">
              <a:buNone/>
            </a:pPr>
            <a:r>
              <a:rPr lang="sk-SK" sz="5400" dirty="0" smtClean="0">
                <a:solidFill>
                  <a:schemeClr val="bg1"/>
                </a:solidFill>
              </a:rPr>
              <a:t>aj ja ťa milujem</a:t>
            </a:r>
          </a:p>
          <a:p>
            <a:pPr algn="ctr">
              <a:buNone/>
            </a:pPr>
            <a:r>
              <a:rPr lang="sk-SK" sz="5400" dirty="0" smtClean="0">
                <a:solidFill>
                  <a:schemeClr val="bg1"/>
                </a:solidFill>
              </a:rPr>
              <a:t>a tak by to malo byť. </a:t>
            </a:r>
            <a:r>
              <a:rPr lang="sk-SK" sz="5400" dirty="0" smtClean="0">
                <a:solidFill>
                  <a:schemeClr val="bg2">
                    <a:lumMod val="10000"/>
                  </a:schemeClr>
                </a:solidFill>
              </a:rPr>
              <a:t>:</a:t>
            </a:r>
            <a:r>
              <a:rPr lang="sk-SK" sz="5400" dirty="0" err="1" smtClean="0">
                <a:solidFill>
                  <a:schemeClr val="bg2">
                    <a:lumMod val="10000"/>
                  </a:schemeClr>
                </a:solidFill>
              </a:rPr>
              <a:t>ll</a:t>
            </a:r>
            <a:endParaRPr lang="sk-SK" sz="5400" dirty="0" smtClean="0">
              <a:solidFill>
                <a:schemeClr val="bg1"/>
              </a:solidFill>
            </a:endParaRPr>
          </a:p>
        </p:txBody>
      </p:sp>
      <p:pic>
        <p:nvPicPr>
          <p:cNvPr id="9" name="Obrázek 8" descr="orchester+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877514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dsš">
      <a:dk1>
        <a:srgbClr val="F4A300"/>
      </a:dk1>
      <a:lt1>
        <a:sysClr val="window" lastClr="FFFFFF"/>
      </a:lt1>
      <a:dk2>
        <a:srgbClr val="BC7D00"/>
      </a:dk2>
      <a:lt2>
        <a:srgbClr val="D4D4D6"/>
      </a:lt2>
      <a:accent1>
        <a:srgbClr val="F4A3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dsš">
      <a:majorFont>
        <a:latin typeface="cinnamon cake"/>
        <a:ea typeface=""/>
        <a:cs typeface=""/>
      </a:majorFont>
      <a:minorFont>
        <a:latin typeface="Corbel"/>
        <a:ea typeface=""/>
        <a:cs typeface="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</TotalTime>
  <Words>162</Words>
  <Application>Microsoft Office PowerPoint</Application>
  <PresentationFormat>Předvádění na obrazovce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Modul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Detská sobotná škola</dc:title>
  <dc:creator>wetu</dc:creator>
  <cp:lastModifiedBy>wetu</cp:lastModifiedBy>
  <cp:revision>27</cp:revision>
  <dcterms:created xsi:type="dcterms:W3CDTF">2015-11-04T19:53:41Z</dcterms:created>
  <dcterms:modified xsi:type="dcterms:W3CDTF">2015-11-16T18:31:18Z</dcterms:modified>
</cp:coreProperties>
</file>